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1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3844" y="133350"/>
            <a:ext cx="428625" cy="42862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425" y="4400550"/>
            <a:ext cx="1857375" cy="4381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8" y="4400550"/>
            <a:ext cx="1857375" cy="43815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163" y="4400550"/>
            <a:ext cx="1857375" cy="4381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163" y="4433888"/>
            <a:ext cx="366713" cy="366713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31" y="85725"/>
            <a:ext cx="476250" cy="47625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30" y="916781"/>
            <a:ext cx="195263" cy="195263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221361" y="857249"/>
            <a:ext cx="2143125" cy="3143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44"/>
              </a:lnSpc>
              <a:buNone/>
            </a:pPr>
            <a:r>
              <a:rPr lang="en-US" sz="943" b="1" kern="0" spc="-19" dirty="0">
                <a:solidFill>
                  <a:srgbClr val="2563E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Testing Final Project</a:t>
            </a:r>
            <a:endParaRPr lang="en-US" sz="94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" y="0"/>
            <a:ext cx="914330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2"/>
            <a:ext cx="9144000" cy="51387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41"/>
            <a:ext cx="9144000" cy="51421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"/>
            <a:ext cx="9144000" cy="51431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4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01100" y="4948238"/>
            <a:ext cx="457200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</Words>
  <Application>Microsoft Office PowerPoint</Application>
  <PresentationFormat>On-screen Show (16:9)</PresentationFormat>
  <Paragraphs>12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yousry</cp:lastModifiedBy>
  <cp:revision>2</cp:revision>
  <dcterms:created xsi:type="dcterms:W3CDTF">2025-12-05T10:51:33Z</dcterms:created>
  <dcterms:modified xsi:type="dcterms:W3CDTF">2025-12-05T11:04:11Z</dcterms:modified>
</cp:coreProperties>
</file>